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00"/>
    <a:srgbClr val="993300"/>
    <a:srgbClr val="CC3300"/>
    <a:srgbClr val="000000"/>
    <a:srgbClr val="FF339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816F8-6B3E-453C-8FDF-BF2571DE6591}" type="datetimeFigureOut">
              <a:rPr lang="en-US" smtClean="0"/>
              <a:pPr/>
              <a:t>2/2/2021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C4447-E566-4650-8387-5A33D38483B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054306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816F8-6B3E-453C-8FDF-BF2571DE6591}" type="datetimeFigureOut">
              <a:rPr lang="en-US" smtClean="0"/>
              <a:pPr/>
              <a:t>2/2/2021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C4447-E566-4650-8387-5A33D38483B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303295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816F8-6B3E-453C-8FDF-BF2571DE6591}" type="datetimeFigureOut">
              <a:rPr lang="en-US" smtClean="0"/>
              <a:pPr/>
              <a:t>2/2/2021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C4447-E566-4650-8387-5A33D38483B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400608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816F8-6B3E-453C-8FDF-BF2571DE6591}" type="datetimeFigureOut">
              <a:rPr lang="en-US" smtClean="0"/>
              <a:pPr/>
              <a:t>2/2/2021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C4447-E566-4650-8387-5A33D38483B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445451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816F8-6B3E-453C-8FDF-BF2571DE6591}" type="datetimeFigureOut">
              <a:rPr lang="en-US" smtClean="0"/>
              <a:pPr/>
              <a:t>2/2/2021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C4447-E566-4650-8387-5A33D38483B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33148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816F8-6B3E-453C-8FDF-BF2571DE6591}" type="datetimeFigureOut">
              <a:rPr lang="en-US" smtClean="0"/>
              <a:pPr/>
              <a:t>2/2/2021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C4447-E566-4650-8387-5A33D38483B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424818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816F8-6B3E-453C-8FDF-BF2571DE6591}" type="datetimeFigureOut">
              <a:rPr lang="en-US" smtClean="0"/>
              <a:pPr/>
              <a:t>2/2/2021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C4447-E566-4650-8387-5A33D38483B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7942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816F8-6B3E-453C-8FDF-BF2571DE6591}" type="datetimeFigureOut">
              <a:rPr lang="en-US" smtClean="0"/>
              <a:pPr/>
              <a:t>2/2/2021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C4447-E566-4650-8387-5A33D38483B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368799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816F8-6B3E-453C-8FDF-BF2571DE6591}" type="datetimeFigureOut">
              <a:rPr lang="en-US" smtClean="0"/>
              <a:pPr/>
              <a:t>2/2/2021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C4447-E566-4650-8387-5A33D38483B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379340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816F8-6B3E-453C-8FDF-BF2571DE6591}" type="datetimeFigureOut">
              <a:rPr lang="en-US" smtClean="0"/>
              <a:pPr/>
              <a:t>2/2/2021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C4447-E566-4650-8387-5A33D38483B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989808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816F8-6B3E-453C-8FDF-BF2571DE6591}" type="datetimeFigureOut">
              <a:rPr lang="en-US" smtClean="0"/>
              <a:pPr/>
              <a:t>2/2/2021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C4447-E566-4650-8387-5A33D38483B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151088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3816F8-6B3E-453C-8FDF-BF2571DE6591}" type="datetimeFigureOut">
              <a:rPr lang="en-US" smtClean="0"/>
              <a:pPr/>
              <a:t>2/2/2021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DC4447-E566-4650-8387-5A33D38483B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496758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90600" y="2644877"/>
            <a:ext cx="73914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733798" y="4419600"/>
            <a:ext cx="4626077" cy="5334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774285" y="669858"/>
            <a:ext cx="5824030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i="1" dirty="0" err="1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Thẻ</a:t>
            </a:r>
            <a:r>
              <a:rPr lang="en-US" sz="5400" b="1" i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i="1" dirty="0" err="1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màu</a:t>
            </a:r>
            <a:r>
              <a:rPr lang="en-US" sz="5400" b="1" i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i="1" dirty="0" err="1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5400" b="1" i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8000" b="1" i="1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dài</a:t>
            </a:r>
            <a:r>
              <a:rPr lang="en-US" sz="5400" b="1" i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5400" b="1" i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5410200" y="2012808"/>
            <a:ext cx="2002885" cy="172099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32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200" b="1" dirty="0" err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dài</a:t>
            </a:r>
            <a:endParaRPr lang="en-US" sz="3200" b="1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5791200" y="3810347"/>
            <a:ext cx="2002885" cy="159985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32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200" b="1" dirty="0" err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ngắn</a:t>
            </a:r>
            <a:endParaRPr lang="en-US" sz="3200" b="1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333105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8" grpId="0"/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968475" y="4098823"/>
            <a:ext cx="7391400" cy="53340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733798" y="2689123"/>
            <a:ext cx="4626077" cy="5334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5410200" y="2012808"/>
            <a:ext cx="2002885" cy="172099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32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200" b="1" dirty="0" err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ngắn</a:t>
            </a:r>
            <a:endParaRPr lang="en-US" sz="3200" b="1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5715000" y="3429000"/>
            <a:ext cx="2002885" cy="172099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32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200" b="1" dirty="0" err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dài</a:t>
            </a:r>
            <a:endParaRPr lang="en-US" sz="3200" b="1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99769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762000" y="2321641"/>
            <a:ext cx="7391400" cy="533400"/>
          </a:xfrm>
          <a:prstGeom prst="rect">
            <a:avLst/>
          </a:prstGeom>
          <a:solidFill>
            <a:srgbClr val="00CC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61999" y="3664786"/>
            <a:ext cx="4626077" cy="533400"/>
          </a:xfrm>
          <a:prstGeom prst="rect">
            <a:avLst/>
          </a:prstGeom>
          <a:solidFill>
            <a:srgbClr val="FF33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-152400" y="1727845"/>
            <a:ext cx="2002885" cy="172099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32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200" b="1" dirty="0" err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dài</a:t>
            </a:r>
            <a:endParaRPr lang="en-US" sz="3200" b="1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-239443" y="3013732"/>
            <a:ext cx="2525443" cy="172099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32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200" b="1" dirty="0" err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ngắn</a:t>
            </a:r>
            <a:endParaRPr lang="en-US" sz="3200" b="1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467555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Arrow 3"/>
          <p:cNvSpPr/>
          <p:nvPr/>
        </p:nvSpPr>
        <p:spPr>
          <a:xfrm>
            <a:off x="381000" y="685800"/>
            <a:ext cx="5791200" cy="1066800"/>
          </a:xfrm>
          <a:prstGeom prst="rightArrow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Arrow 5"/>
          <p:cNvSpPr/>
          <p:nvPr/>
        </p:nvSpPr>
        <p:spPr>
          <a:xfrm>
            <a:off x="403122" y="2362200"/>
            <a:ext cx="8283678" cy="1066800"/>
          </a:xfrm>
          <a:prstGeom prst="rightArrow">
            <a:avLst/>
          </a:prstGeom>
          <a:solidFill>
            <a:srgbClr val="0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5410200" y="2012808"/>
            <a:ext cx="2002885" cy="172099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32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200" b="1" dirty="0" err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dài</a:t>
            </a:r>
            <a:endParaRPr lang="en-US" sz="3200" b="1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3543518" y="336409"/>
            <a:ext cx="2002885" cy="172099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36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ngắn</a:t>
            </a:r>
            <a:endParaRPr lang="en-US" sz="3600" b="1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501315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8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Arrow 3"/>
          <p:cNvSpPr/>
          <p:nvPr/>
        </p:nvSpPr>
        <p:spPr>
          <a:xfrm>
            <a:off x="459658" y="3308209"/>
            <a:ext cx="8283678" cy="1066800"/>
          </a:xfrm>
          <a:prstGeom prst="rightArrow">
            <a:avLst/>
          </a:prstGeom>
          <a:solidFill>
            <a:srgbClr val="00CC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Arrow 5"/>
          <p:cNvSpPr/>
          <p:nvPr/>
        </p:nvSpPr>
        <p:spPr>
          <a:xfrm>
            <a:off x="459658" y="1607228"/>
            <a:ext cx="6550742" cy="1066800"/>
          </a:xfrm>
          <a:prstGeom prst="rightArrow">
            <a:avLst/>
          </a:prstGeom>
          <a:solidFill>
            <a:srgbClr val="9933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-609600" y="1270127"/>
            <a:ext cx="2362200" cy="172099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32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200" b="1" dirty="0" err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ngắn</a:t>
            </a:r>
            <a:endParaRPr lang="en-US" sz="3200" b="1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-685800" y="2927209"/>
            <a:ext cx="2002885" cy="172099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32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200" b="1" dirty="0" err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dài</a:t>
            </a:r>
            <a:endParaRPr lang="en-US" sz="3200" b="1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36075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8" grpId="0"/>
      <p:bldP spid="9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25</Words>
  <Application>Microsoft Office PowerPoint</Application>
  <PresentationFormat>On-screen Show (4:3)</PresentationFormat>
  <Paragraphs>11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Slide 1</vt:lpstr>
      <vt:lpstr>Slide 2</vt:lpstr>
      <vt:lpstr>Slide 3</vt:lpstr>
      <vt:lpstr>Slide 4</vt:lpstr>
      <vt:lpstr>Slide 5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Màu xanh dài</dc:title>
  <dc:creator>Administrator</dc:creator>
  <cp:lastModifiedBy>SONY</cp:lastModifiedBy>
  <cp:revision>8</cp:revision>
  <dcterms:created xsi:type="dcterms:W3CDTF">2014-10-17T09:21:35Z</dcterms:created>
  <dcterms:modified xsi:type="dcterms:W3CDTF">2021-02-02T03:42:59Z</dcterms:modified>
</cp:coreProperties>
</file>