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993300"/>
    <a:srgbClr val="CC3300"/>
    <a:srgbClr val="000000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43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032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006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54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31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248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87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79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98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510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816F8-6B3E-453C-8FDF-BF2571DE659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4447-E566-4650-8387-5A33D38483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967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644877"/>
            <a:ext cx="739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33798" y="4419600"/>
            <a:ext cx="4626077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74285" y="669858"/>
            <a:ext cx="58240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i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5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410200" y="2012808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91200" y="3810347"/>
            <a:ext cx="2002885" cy="1599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ngắn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3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68475" y="4098823"/>
            <a:ext cx="7391400" cy="533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33798" y="2689123"/>
            <a:ext cx="4626077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410200" y="2012808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ngắn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15000" y="3429000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976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2321641"/>
            <a:ext cx="7391400" cy="533400"/>
          </a:xfrm>
          <a:prstGeom prst="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1999" y="3664786"/>
            <a:ext cx="4626077" cy="5334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52400" y="1727845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239443" y="3013732"/>
            <a:ext cx="2525443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ngắn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75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381000" y="685800"/>
            <a:ext cx="5791200" cy="10668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03122" y="2362200"/>
            <a:ext cx="8283678" cy="1066800"/>
          </a:xfrm>
          <a:prstGeom prst="rightArrow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410200" y="2012808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543518" y="336409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ngắn</a:t>
            </a:r>
            <a:endParaRPr lang="en-US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13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459658" y="3308209"/>
            <a:ext cx="8283678" cy="1066800"/>
          </a:xfrm>
          <a:prstGeom prst="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59658" y="1607228"/>
            <a:ext cx="6550742" cy="1066800"/>
          </a:xfrm>
          <a:prstGeom prst="rightArrow">
            <a:avLst/>
          </a:prstGeom>
          <a:solidFill>
            <a:srgbClr val="99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609600" y="1270127"/>
            <a:ext cx="2362200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ngắn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-685800" y="2927209"/>
            <a:ext cx="2002885" cy="1720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07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Màu xanh dài</dc:title>
  <dc:creator>Administrator</dc:creator>
  <cp:lastModifiedBy>SONY</cp:lastModifiedBy>
  <cp:revision>8</cp:revision>
  <dcterms:created xsi:type="dcterms:W3CDTF">2014-10-17T09:21:35Z</dcterms:created>
  <dcterms:modified xsi:type="dcterms:W3CDTF">2021-02-02T03:42:59Z</dcterms:modified>
</cp:coreProperties>
</file>